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97E25-86A6-4D0F-8505-894DA2EA5BD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1506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B74B9-FA9B-47D4-871D-CA6C9DEE3EA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0766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E5630-EEA0-4A83-9295-7B152CFC5B6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5019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E8B53-D03B-4F42-B44D-DCB1DC8440B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3239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FDDD6-39D9-4746-9DF7-E1CA4E6566F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885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2B1C-CB72-40B2-8D73-14D8802FA79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296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D8A2C-8CEC-463D-9F9E-185862EBEA4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2234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07B4B-ED1E-4A45-BAE1-32A9DAA4D32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252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810D0-2696-4ABA-B268-AC51F17B132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2606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B285D-66EA-4917-AC19-44E653715CB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498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15F8-1FF3-4E61-9788-8697377E413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8860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713BCF-C672-4DA8-BD7A-EDAA9741B5E4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" y="20715"/>
            <a:ext cx="9042647" cy="1470025"/>
          </a:xfrm>
        </p:spPr>
        <p:txBody>
          <a:bodyPr/>
          <a:lstStyle/>
          <a:p>
            <a:r>
              <a:rPr lang="en-US" dirty="0" smtClean="0"/>
              <a:t>Osprey Lake 2023 Annual Meeting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1571"/>
            <a:ext cx="7712666" cy="553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2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2023-24 Grant Award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</a:rPr>
              <a:t>EWM management planning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Chemical treatment (ProcellaCOR)</a:t>
            </a:r>
          </a:p>
          <a:p>
            <a:r>
              <a:rPr lang="en-US" sz="2400" dirty="0">
                <a:solidFill>
                  <a:srgbClr val="7030A0"/>
                </a:solidFill>
              </a:rPr>
              <a:t>Herbicide concentration </a:t>
            </a:r>
            <a:r>
              <a:rPr lang="en-US" sz="2400" dirty="0" smtClean="0">
                <a:solidFill>
                  <a:srgbClr val="7030A0"/>
                </a:solidFill>
              </a:rPr>
              <a:t>testing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Diver/DASH removal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Fall EWM surveys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Purple loosestrife beetle rearing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Water quality testing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AIS monitoring (by constituency)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AIS education event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*Pre and post-treatment aquatic plant survey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209800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Total Value = $37,895.25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State Award = $28,421.44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OLPOA Share = $9,473.81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What is the money for?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7030A0"/>
                </a:solidFill>
              </a:rPr>
              <a:t>2023 chemical treatment of EWM</a:t>
            </a:r>
          </a:p>
          <a:p>
            <a:pPr lvl="1"/>
            <a:r>
              <a:rPr lang="en-US" dirty="0" smtClean="0"/>
              <a:t>$20,179.00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2024 follow up diver/DASH removal</a:t>
            </a:r>
          </a:p>
          <a:p>
            <a:pPr lvl="1"/>
            <a:r>
              <a:rPr lang="en-US" dirty="0" smtClean="0"/>
              <a:t>$4,544.00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EWM management planning and survey work</a:t>
            </a:r>
          </a:p>
          <a:p>
            <a:pPr lvl="1"/>
            <a:r>
              <a:rPr lang="en-US" dirty="0" smtClean="0"/>
              <a:t>$5813.00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W</a:t>
            </a:r>
            <a:r>
              <a:rPr lang="en-US" sz="2800" dirty="0" smtClean="0">
                <a:solidFill>
                  <a:srgbClr val="7030A0"/>
                </a:solidFill>
              </a:rPr>
              <a:t>ater quality testing, AIS education, administration, sharing of information, meeting attendance</a:t>
            </a:r>
          </a:p>
          <a:p>
            <a:pPr lvl="1"/>
            <a:r>
              <a:rPr lang="en-US" dirty="0" smtClean="0"/>
              <a:t>$7,359.00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2123243"/>
            <a:ext cx="9144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Well, That was the plan anyway!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047" y="5181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ProcellaCOR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7" y="1219200"/>
            <a:ext cx="2209800" cy="38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1" y="1219200"/>
            <a:ext cx="6096000" cy="45259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Better than 2,4D or triclopyr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Applied in ounces not gallons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Kills EWM in 2-4 hours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More selective in terms of what it kills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No swimming, fishing, or irrigation restrictions after use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Results last 3 to 4 years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May move around and take out EWM in areas not in the treatment area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79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2257"/>
            <a:ext cx="9144000" cy="48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Application of Herbicides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719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Here’s what really is happening!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31" y="990600"/>
            <a:ext cx="6747669" cy="5709567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  <a:effectLst/>
        </p:spPr>
      </p:pic>
      <p:sp>
        <p:nvSpPr>
          <p:cNvPr id="8" name="Multiply 7"/>
          <p:cNvSpPr/>
          <p:nvPr/>
        </p:nvSpPr>
        <p:spPr>
          <a:xfrm>
            <a:off x="4953000" y="1295400"/>
            <a:ext cx="609600" cy="609600"/>
          </a:xfrm>
          <a:prstGeom prst="mathMultiply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6934200" y="1713390"/>
            <a:ext cx="609600" cy="609600"/>
          </a:xfrm>
          <a:prstGeom prst="mathMultiply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4114800" y="3581400"/>
            <a:ext cx="609600" cy="609600"/>
          </a:xfrm>
          <a:prstGeom prst="mathMultiply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912528" y="4419600"/>
            <a:ext cx="609600" cy="609600"/>
          </a:xfrm>
          <a:prstGeom prst="mathMultiply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4648200" y="4038600"/>
            <a:ext cx="609600" cy="609600"/>
          </a:xfrm>
          <a:prstGeom prst="mathMultiply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1000" y="2322990"/>
            <a:ext cx="3733800" cy="3925410"/>
          </a:xfrm>
          <a:prstGeom prst="rect">
            <a:avLst/>
          </a:prstGeom>
          <a:solidFill>
            <a:srgbClr val="92D050">
              <a:alpha val="25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14900" y="2879324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DASH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10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What is DASH?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Diver Assisted Suction Harvest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Mechanical control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Contracted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$2,600.00/day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3 people and a boat w/special equipment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Need a place to unload and dump the harvested materials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399"/>
            <a:ext cx="3810000" cy="220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810000" cy="208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EWM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2023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Two days of DASH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Physical removal by property owners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2024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Application of ProcellaCOR (maybe)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Application of a different herbicide (?)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More DASH (?)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Physical removal by property owners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Purple Loosestrife Beetles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914400"/>
            <a:ext cx="5105400" cy="2057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Shoreland and wetland invasive species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Can be controlled effectively with beetles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The beetles only eat purple loosestrife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Blumer\Documents\Aquatic Invasive Species\purple loosestrife\DSCF266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r="5026"/>
          <a:stretch/>
        </p:blipFill>
        <p:spPr bwMode="auto">
          <a:xfrm>
            <a:off x="242657" y="990600"/>
            <a:ext cx="371974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89202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743200" cy="370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799"/>
            <a:ext cx="2681403" cy="370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QUESTIONS?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WaterThem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PPWaterTheme</Template>
  <TotalTime>79</TotalTime>
  <Words>264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PPWaterTheme</vt:lpstr>
      <vt:lpstr>Osprey Lake 2023 Annual Meeting</vt:lpstr>
      <vt:lpstr>2023-24 Grant Award</vt:lpstr>
      <vt:lpstr>What is the money for?</vt:lpstr>
      <vt:lpstr>Application of Herbicides</vt:lpstr>
      <vt:lpstr>Here’s what really is happening!</vt:lpstr>
      <vt:lpstr>What is DASH?</vt:lpstr>
      <vt:lpstr>EWM Management</vt:lpstr>
      <vt:lpstr>Purple Loosestrife Beetles</vt:lpstr>
      <vt:lpstr>QUESTIONS?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Osprey Lake 2023 Annual Meeting</dc:title>
  <dc:creator>Blumer</dc:creator>
  <cp:lastModifiedBy>Blumer</cp:lastModifiedBy>
  <cp:revision>10</cp:revision>
  <dcterms:created xsi:type="dcterms:W3CDTF">2023-07-02T16:08:33Z</dcterms:created>
  <dcterms:modified xsi:type="dcterms:W3CDTF">2023-07-03T12:56:48Z</dcterms:modified>
</cp:coreProperties>
</file>